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8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2F1B6-D453-5E46-90C8-CA4812653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5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新人来报到，千里来相会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7E4492-A05C-6541-ACEB-2E8EEE4237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kumimoji="1" lang="en-US" altLang="zh-CN" sz="36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r"/>
            <a:r>
              <a:rPr kumimoji="1" lang="zh-CN" altLang="en-US" sz="36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陈晓辉</a:t>
            </a:r>
          </a:p>
        </p:txBody>
      </p:sp>
    </p:spTree>
    <p:extLst>
      <p:ext uri="{BB962C8B-B14F-4D97-AF65-F5344CB8AC3E}">
        <p14:creationId xmlns:p14="http://schemas.microsoft.com/office/powerpoint/2010/main" val="118243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DFFD9-DC06-4F41-A215-06550D4E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WHO</a:t>
            </a: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kumimoji="1"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AM</a:t>
            </a: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kumimoji="1"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</a:t>
            </a: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D6CB8-4983-BF40-B667-E77F27F8C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大家好，我叫陈晓辉，大家可以叫我晓辉或者</a:t>
            </a:r>
            <a:r>
              <a:rPr kumimoji="1" lang="en-US" altLang="zh-CN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Daniel</a:t>
            </a:r>
            <a:r>
              <a:rPr kumimoji="1" lang="zh-CN" altLang="en-US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。我来自浙江，很荣幸能加入千寻这个大家庭。虽然生在浙江，但我大部分的学习工作及生活都是在苏州与上海度过的，所以我是个不太了解浙江的浙江人。平时喜欢看书、运动，性格比较开朗随和。虽然已经在工作中摸爬滚打了</a:t>
            </a:r>
            <a:r>
              <a:rPr kumimoji="1" lang="en-US" altLang="zh-CN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10</a:t>
            </a:r>
            <a:r>
              <a:rPr kumimoji="1" lang="zh-CN" altLang="en-US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年，但是作为千寻的新人，还是有许多东西需要向大家学习请教的，希望在以后的工作中能够大家能不吝赐教。</a:t>
            </a:r>
          </a:p>
        </p:txBody>
      </p:sp>
    </p:spTree>
    <p:extLst>
      <p:ext uri="{BB962C8B-B14F-4D97-AF65-F5344CB8AC3E}">
        <p14:creationId xmlns:p14="http://schemas.microsoft.com/office/powerpoint/2010/main" val="3002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4F9C5-DBB2-0D45-A2BC-DF68A3F73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工作中的我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7E2CB-54A5-1B47-AA6A-4EF6C0EE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878868" cy="354171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工作中的我严谨务实有责任心，热爱学习新的知识，喜欢团队合作。更重要的是喜欢与优秀的你一起工作，攻克一个个困难。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81C1E6-E5AB-4F41-B4CF-0DB4F243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211" y="2120901"/>
            <a:ext cx="26162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E07EB-F43C-7A4A-9D86-6217D61D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生活中的我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C8A-EAFF-2047-B4D0-7F570C9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730578" cy="354171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生活中的我是个超级奶爸，自从放开了二胎，我的生活就围着孩子转了。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13A776-DB87-C84A-8CDB-73B57987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547" y="1994053"/>
            <a:ext cx="5062864" cy="37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9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8B501-D1E5-AC44-A669-5EA7AD20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运动的我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0BB15-B4F8-DA4E-8B97-B36BC956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755147" cy="354171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运动的我是个跑步达人，一直信奉生命在与运动，喜欢在晚上去夜跑，流一身汗，释放所有的负能量。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2991FF-A3E7-4743-96F4-F85DEE88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5" y="1727201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F4344-932B-2042-87D5-C6114D84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愿景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89770B-2DAC-6444-B8D2-451F6F8E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794144" cy="354171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千里之行，始于足下，</a:t>
            </a:r>
            <a:endParaRPr kumimoji="1" lang="en-US" altLang="zh-CN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不积硅步，无以至千里。</a:t>
            </a:r>
            <a:endParaRPr kumimoji="1" lang="en-US" altLang="zh-CN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0" indent="0">
              <a:buNone/>
            </a:pPr>
            <a:endParaRPr kumimoji="1" lang="en-US" altLang="zh-CN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希望能在未来的工作和生活中同千寻共同进步。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5E313-D019-9D4F-9507-58F39983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493" y="2231126"/>
            <a:ext cx="6296380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B1300-7F8A-1344-9EBB-C50F392C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2528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6000" b="1" dirty="0"/>
              <a:t>Thank YOU</a:t>
            </a:r>
            <a:endParaRPr kumimoji="1"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192518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108</TotalTime>
  <Words>265</Words>
  <Application>Microsoft Macintosh PowerPoint</Application>
  <PresentationFormat>宽屏</PresentationFormat>
  <Paragraphs>17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Lantinghei SC Demibold</vt:lpstr>
      <vt:lpstr>Arial</vt:lpstr>
      <vt:lpstr>Tw Cen MT</vt:lpstr>
      <vt:lpstr>电路</vt:lpstr>
      <vt:lpstr>新人来报到，千里来相会</vt:lpstr>
      <vt:lpstr>WHO AM I ？</vt:lpstr>
      <vt:lpstr>工作中的我</vt:lpstr>
      <vt:lpstr>生活中的我</vt:lpstr>
      <vt:lpstr>运动的我</vt:lpstr>
      <vt:lpstr>愿景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千里来相会</dc:title>
  <dc:creator>Microsoft Office User</dc:creator>
  <cp:lastModifiedBy>Microsoft Office User</cp:lastModifiedBy>
  <cp:revision>48</cp:revision>
  <dcterms:created xsi:type="dcterms:W3CDTF">2019-09-02T06:45:05Z</dcterms:created>
  <dcterms:modified xsi:type="dcterms:W3CDTF">2019-09-02T08:51:45Z</dcterms:modified>
</cp:coreProperties>
</file>